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46" Target="slides/slide26.xml" Type="http://schemas.openxmlformats.org/officeDocument/2006/relationships/slide"/><Relationship Id="rId47" Target="slides/slide27.xml" Type="http://schemas.openxmlformats.org/officeDocument/2006/relationships/slide"/><Relationship Id="rId48" Target="slides/slide28.xml" Type="http://schemas.openxmlformats.org/officeDocument/2006/relationships/slide"/><Relationship Id="rId49" Target="slides/slide29.xml" Type="http://schemas.openxmlformats.org/officeDocument/2006/relationships/slide"/><Relationship Id="rId5" Target="tableStyles.xml" Type="http://schemas.openxmlformats.org/officeDocument/2006/relationships/tableStyles"/><Relationship Id="rId50" Target="slides/slide3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391064"/>
            <a:ext cx="18288000" cy="2885103"/>
            <a:chOff x="0" y="0"/>
            <a:chExt cx="4816593" cy="759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59863"/>
            </a:xfrm>
            <a:custGeom>
              <a:avLst/>
              <a:gdLst/>
              <a:ahLst/>
              <a:cxnLst/>
              <a:rect r="r" b="b" t="t" l="l"/>
              <a:pathLst>
                <a:path h="7598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59863"/>
                  </a:lnTo>
                  <a:lnTo>
                    <a:pt x="0" y="75986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79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5825" y="1028700"/>
            <a:ext cx="5482971" cy="8229600"/>
          </a:xfrm>
          <a:custGeom>
            <a:avLst/>
            <a:gdLst/>
            <a:ahLst/>
            <a:cxnLst/>
            <a:rect r="r" b="b" t="t" l="l"/>
            <a:pathLst>
              <a:path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78" t="0" r="-6327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88447" y="2908783"/>
            <a:ext cx="967085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DM Sans Bold"/>
              </a:rPr>
              <a:t>MITRE ENGAGE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56717" y="8739187"/>
            <a:ext cx="4702583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1B1617"/>
                </a:solidFill>
                <a:latin typeface="DM Sans"/>
              </a:rPr>
              <a:t>-ARUN ASHOK BADRI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95284" y="4832833"/>
            <a:ext cx="396682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D9D9D9"/>
                </a:solidFill>
                <a:latin typeface="DM Sans"/>
              </a:rPr>
              <a:t>&amp; HONEYPOTS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36072" y="1870190"/>
            <a:ext cx="731956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D9D9D9"/>
                </a:solidFill>
                <a:latin typeface="DM Sans"/>
              </a:rPr>
              <a:t>INTERNSHIP REPORT For WEEK 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887" y="2957471"/>
            <a:ext cx="7527312" cy="6672648"/>
          </a:xfrm>
          <a:custGeom>
            <a:avLst/>
            <a:gdLst/>
            <a:ahLst/>
            <a:cxnLst/>
            <a:rect r="r" b="b" t="t" l="l"/>
            <a:pathLst>
              <a:path h="6672648" w="7527312">
                <a:moveTo>
                  <a:pt x="0" y="0"/>
                </a:moveTo>
                <a:lnTo>
                  <a:pt x="7527312" y="0"/>
                </a:lnTo>
                <a:lnTo>
                  <a:pt x="7527312" y="6672648"/>
                </a:lnTo>
                <a:lnTo>
                  <a:pt x="0" y="6672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64419" y="3603981"/>
            <a:ext cx="10410566" cy="5959594"/>
          </a:xfrm>
          <a:custGeom>
            <a:avLst/>
            <a:gdLst/>
            <a:ahLst/>
            <a:cxnLst/>
            <a:rect r="r" b="b" t="t" l="l"/>
            <a:pathLst>
              <a:path h="5959594" w="10410566">
                <a:moveTo>
                  <a:pt x="0" y="0"/>
                </a:moveTo>
                <a:lnTo>
                  <a:pt x="10410566" y="0"/>
                </a:lnTo>
                <a:lnTo>
                  <a:pt x="10410566" y="5959594"/>
                </a:lnTo>
                <a:lnTo>
                  <a:pt x="0" y="5959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47909" y="3426057"/>
            <a:ext cx="1617821" cy="738084"/>
          </a:xfrm>
          <a:custGeom>
            <a:avLst/>
            <a:gdLst/>
            <a:ahLst/>
            <a:cxnLst/>
            <a:rect r="r" b="b" t="t" l="l"/>
            <a:pathLst>
              <a:path h="738084" w="1617821">
                <a:moveTo>
                  <a:pt x="0" y="0"/>
                </a:moveTo>
                <a:lnTo>
                  <a:pt x="1617821" y="0"/>
                </a:lnTo>
                <a:lnTo>
                  <a:pt x="1617821" y="738084"/>
                </a:lnTo>
                <a:lnTo>
                  <a:pt x="0" y="738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1609" y="478865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Configure ELK Stack to Tpot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8046548"/>
            <a:ext cx="1617821" cy="738084"/>
          </a:xfrm>
          <a:custGeom>
            <a:avLst/>
            <a:gdLst/>
            <a:ahLst/>
            <a:cxnLst/>
            <a:rect r="r" b="b" t="t" l="l"/>
            <a:pathLst>
              <a:path h="738084" w="1617821">
                <a:moveTo>
                  <a:pt x="0" y="0"/>
                </a:moveTo>
                <a:lnTo>
                  <a:pt x="1617821" y="0"/>
                </a:lnTo>
                <a:lnTo>
                  <a:pt x="1617821" y="738084"/>
                </a:lnTo>
                <a:lnTo>
                  <a:pt x="0" y="738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6560" y="6214736"/>
            <a:ext cx="1617821" cy="738084"/>
          </a:xfrm>
          <a:custGeom>
            <a:avLst/>
            <a:gdLst/>
            <a:ahLst/>
            <a:cxnLst/>
            <a:rect r="r" b="b" t="t" l="l"/>
            <a:pathLst>
              <a:path h="738084" w="1617821">
                <a:moveTo>
                  <a:pt x="0" y="0"/>
                </a:moveTo>
                <a:lnTo>
                  <a:pt x="1617821" y="0"/>
                </a:lnTo>
                <a:lnTo>
                  <a:pt x="1617821" y="738084"/>
                </a:lnTo>
                <a:lnTo>
                  <a:pt x="0" y="7380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75757" y="1925791"/>
            <a:ext cx="556636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Personal details of the Ip Owner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0056819" y="2549361"/>
            <a:ext cx="18938" cy="87669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1965471" y="2549361"/>
            <a:ext cx="8110286" cy="3665375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2646521" y="2549361"/>
            <a:ext cx="7429237" cy="5866229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6245" y="2407033"/>
            <a:ext cx="10399731" cy="4626351"/>
          </a:xfrm>
          <a:custGeom>
            <a:avLst/>
            <a:gdLst/>
            <a:ahLst/>
            <a:cxnLst/>
            <a:rect r="r" b="b" t="t" l="l"/>
            <a:pathLst>
              <a:path h="4626351" w="10399731">
                <a:moveTo>
                  <a:pt x="0" y="0"/>
                </a:moveTo>
                <a:lnTo>
                  <a:pt x="10399732" y="0"/>
                </a:lnTo>
                <a:lnTo>
                  <a:pt x="10399732" y="4626351"/>
                </a:lnTo>
                <a:lnTo>
                  <a:pt x="0" y="4626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6245" y="513501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Using kali to attack tpot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732877"/>
            <a:ext cx="12314696" cy="5525423"/>
          </a:xfrm>
          <a:custGeom>
            <a:avLst/>
            <a:gdLst/>
            <a:ahLst/>
            <a:cxnLst/>
            <a:rect r="r" b="b" t="t" l="l"/>
            <a:pathLst>
              <a:path h="5525423" w="12314696">
                <a:moveTo>
                  <a:pt x="0" y="0"/>
                </a:moveTo>
                <a:lnTo>
                  <a:pt x="12314696" y="0"/>
                </a:lnTo>
                <a:lnTo>
                  <a:pt x="12314696" y="5525423"/>
                </a:lnTo>
                <a:lnTo>
                  <a:pt x="0" y="5525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6245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Using kali to attack tpot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11079" y="2820852"/>
            <a:ext cx="90966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Hydra attack on port 22 for SSH Connection</a:t>
            </a:r>
          </a:p>
        </p:txBody>
      </p:sp>
      <p:sp>
        <p:nvSpPr>
          <p:cNvPr name="AutoShape 8" id="8"/>
          <p:cNvSpPr/>
          <p:nvPr/>
        </p:nvSpPr>
        <p:spPr>
          <a:xfrm>
            <a:off x="657225" y="6160077"/>
            <a:ext cx="6043160" cy="1731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04770" y="3616391"/>
            <a:ext cx="8805964" cy="6067581"/>
          </a:xfrm>
          <a:custGeom>
            <a:avLst/>
            <a:gdLst/>
            <a:ahLst/>
            <a:cxnLst/>
            <a:rect r="r" b="b" t="t" l="l"/>
            <a:pathLst>
              <a:path h="6067581" w="8805964">
                <a:moveTo>
                  <a:pt x="0" y="0"/>
                </a:moveTo>
                <a:lnTo>
                  <a:pt x="8805964" y="0"/>
                </a:lnTo>
                <a:lnTo>
                  <a:pt x="8805964" y="6067581"/>
                </a:lnTo>
                <a:lnTo>
                  <a:pt x="0" y="6067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632281" y="6040582"/>
            <a:ext cx="3272434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904715" y="8994873"/>
            <a:ext cx="1154820" cy="526853"/>
          </a:xfrm>
          <a:custGeom>
            <a:avLst/>
            <a:gdLst/>
            <a:ahLst/>
            <a:cxnLst/>
            <a:rect r="r" b="b" t="t" l="l"/>
            <a:pathLst>
              <a:path h="526853" w="1154820">
                <a:moveTo>
                  <a:pt x="0" y="0"/>
                </a:moveTo>
                <a:lnTo>
                  <a:pt x="1154820" y="0"/>
                </a:lnTo>
                <a:lnTo>
                  <a:pt x="115482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6245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Using kali to attack tpot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63794" y="2613034"/>
            <a:ext cx="100469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Connection via port 22 using 123456 &amp; password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46846" y="5688474"/>
            <a:ext cx="33263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cat /etc/passwd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3525" y="2081217"/>
            <a:ext cx="6859453" cy="7971516"/>
          </a:xfrm>
          <a:custGeom>
            <a:avLst/>
            <a:gdLst/>
            <a:ahLst/>
            <a:cxnLst/>
            <a:rect r="r" b="b" t="t" l="l"/>
            <a:pathLst>
              <a:path h="7971516" w="6859453">
                <a:moveTo>
                  <a:pt x="0" y="0"/>
                </a:moveTo>
                <a:lnTo>
                  <a:pt x="6859453" y="0"/>
                </a:lnTo>
                <a:lnTo>
                  <a:pt x="6859453" y="7971515"/>
                </a:lnTo>
                <a:lnTo>
                  <a:pt x="0" y="7971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8836" y="7453555"/>
            <a:ext cx="1154820" cy="526853"/>
          </a:xfrm>
          <a:custGeom>
            <a:avLst/>
            <a:gdLst/>
            <a:ahLst/>
            <a:cxnLst/>
            <a:rect r="r" b="b" t="t" l="l"/>
            <a:pathLst>
              <a:path h="526853" w="1154820">
                <a:moveTo>
                  <a:pt x="0" y="0"/>
                </a:moveTo>
                <a:lnTo>
                  <a:pt x="1154819" y="0"/>
                </a:lnTo>
                <a:lnTo>
                  <a:pt x="1154819" y="526853"/>
                </a:lnTo>
                <a:lnTo>
                  <a:pt x="0" y="526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3756997" y="3128557"/>
            <a:ext cx="4927135" cy="21981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86245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Using kali to attack tpot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84132" y="2724799"/>
            <a:ext cx="915792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phil is widely associated with Cowrie honeypot file system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46690" y="6066975"/>
            <a:ext cx="1154820" cy="526853"/>
          </a:xfrm>
          <a:custGeom>
            <a:avLst/>
            <a:gdLst/>
            <a:ahLst/>
            <a:cxnLst/>
            <a:rect r="r" b="b" t="t" l="l"/>
            <a:pathLst>
              <a:path h="526853" w="1154820">
                <a:moveTo>
                  <a:pt x="0" y="0"/>
                </a:moveTo>
                <a:lnTo>
                  <a:pt x="1154820" y="0"/>
                </a:lnTo>
                <a:lnTo>
                  <a:pt x="1154820" y="526853"/>
                </a:lnTo>
                <a:lnTo>
                  <a:pt x="0" y="526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24772" y="4383647"/>
            <a:ext cx="1154820" cy="526853"/>
          </a:xfrm>
          <a:custGeom>
            <a:avLst/>
            <a:gdLst/>
            <a:ahLst/>
            <a:cxnLst/>
            <a:rect r="r" b="b" t="t" l="l"/>
            <a:pathLst>
              <a:path h="526853" w="1154820">
                <a:moveTo>
                  <a:pt x="0" y="0"/>
                </a:moveTo>
                <a:lnTo>
                  <a:pt x="1154820" y="0"/>
                </a:lnTo>
                <a:lnTo>
                  <a:pt x="1154820" y="526853"/>
                </a:lnTo>
                <a:lnTo>
                  <a:pt x="0" y="526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8836" y="9258300"/>
            <a:ext cx="1154820" cy="526853"/>
          </a:xfrm>
          <a:custGeom>
            <a:avLst/>
            <a:gdLst/>
            <a:ahLst/>
            <a:cxnLst/>
            <a:rect r="r" b="b" t="t" l="l"/>
            <a:pathLst>
              <a:path h="526853" w="1154820">
                <a:moveTo>
                  <a:pt x="0" y="0"/>
                </a:moveTo>
                <a:lnTo>
                  <a:pt x="1154819" y="0"/>
                </a:lnTo>
                <a:lnTo>
                  <a:pt x="1154819" y="526853"/>
                </a:lnTo>
                <a:lnTo>
                  <a:pt x="0" y="526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6918" y="2582673"/>
            <a:ext cx="1154820" cy="526853"/>
          </a:xfrm>
          <a:custGeom>
            <a:avLst/>
            <a:gdLst/>
            <a:ahLst/>
            <a:cxnLst/>
            <a:rect r="r" b="b" t="t" l="l"/>
            <a:pathLst>
              <a:path h="526853" w="1154820">
                <a:moveTo>
                  <a:pt x="0" y="0"/>
                </a:moveTo>
                <a:lnTo>
                  <a:pt x="1154819" y="0"/>
                </a:lnTo>
                <a:lnTo>
                  <a:pt x="1154819" y="526853"/>
                </a:lnTo>
                <a:lnTo>
                  <a:pt x="0" y="526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19231" y="4886510"/>
            <a:ext cx="1022282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------&gt; we need to create a different file system to make it enticing for attackers to attack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19231" y="8356667"/>
            <a:ext cx="102228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------&gt; Setup Lures for the cowrie honeypot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5973" y="2958160"/>
            <a:ext cx="13179292" cy="7091075"/>
          </a:xfrm>
          <a:custGeom>
            <a:avLst/>
            <a:gdLst/>
            <a:ahLst/>
            <a:cxnLst/>
            <a:rect r="r" b="b" t="t" l="l"/>
            <a:pathLst>
              <a:path h="7091075" w="13179292">
                <a:moveTo>
                  <a:pt x="0" y="0"/>
                </a:moveTo>
                <a:lnTo>
                  <a:pt x="13179292" y="0"/>
                </a:lnTo>
                <a:lnTo>
                  <a:pt x="13179292" y="7091075"/>
                </a:lnTo>
                <a:lnTo>
                  <a:pt x="0" y="709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AutoShape 7" id="7"/>
          <p:cNvSpPr/>
          <p:nvPr/>
        </p:nvSpPr>
        <p:spPr>
          <a:xfrm>
            <a:off x="2874806" y="6611047"/>
            <a:ext cx="3749735" cy="3810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2156507" y="4867769"/>
            <a:ext cx="5387008" cy="100655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7543515" y="4544236"/>
            <a:ext cx="61276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Authorisation for SSH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24541" y="6325614"/>
            <a:ext cx="89158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FIle system of Cowrie  --&gt;  eg:Phil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830132" y="6652312"/>
            <a:ext cx="3794603" cy="2590254"/>
          </a:xfrm>
          <a:prstGeom prst="line">
            <a:avLst/>
          </a:prstGeom>
          <a:ln cap="flat" w="38100">
            <a:solidFill>
              <a:srgbClr val="0CC0D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6624734" y="8919034"/>
            <a:ext cx="61276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FS needs to be changed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85452" y="1773886"/>
            <a:ext cx="1299513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"/>
              </a:rPr>
              <a:t>But first, lets understand the configuration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81725" y="1724620"/>
            <a:ext cx="5385822" cy="5497157"/>
          </a:xfrm>
          <a:custGeom>
            <a:avLst/>
            <a:gdLst/>
            <a:ahLst/>
            <a:cxnLst/>
            <a:rect r="r" b="b" t="t" l="l"/>
            <a:pathLst>
              <a:path h="5497157" w="5385822">
                <a:moveTo>
                  <a:pt x="0" y="0"/>
                </a:moveTo>
                <a:lnTo>
                  <a:pt x="5385822" y="0"/>
                </a:lnTo>
                <a:lnTo>
                  <a:pt x="5385822" y="5497157"/>
                </a:lnTo>
                <a:lnTo>
                  <a:pt x="0" y="5497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1680" y="7435488"/>
            <a:ext cx="15435693" cy="2588090"/>
          </a:xfrm>
          <a:custGeom>
            <a:avLst/>
            <a:gdLst/>
            <a:ahLst/>
            <a:cxnLst/>
            <a:rect r="r" b="b" t="t" l="l"/>
            <a:pathLst>
              <a:path h="2588090" w="15435693">
                <a:moveTo>
                  <a:pt x="0" y="0"/>
                </a:moveTo>
                <a:lnTo>
                  <a:pt x="15435692" y="0"/>
                </a:lnTo>
                <a:lnTo>
                  <a:pt x="15435692" y="2588089"/>
                </a:lnTo>
                <a:lnTo>
                  <a:pt x="0" y="2588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2248576" y="5657215"/>
            <a:ext cx="1517749" cy="2060865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10708871" y="4187535"/>
            <a:ext cx="2788227" cy="51954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466636" y="9258300"/>
            <a:ext cx="1154820" cy="526853"/>
          </a:xfrm>
          <a:custGeom>
            <a:avLst/>
            <a:gdLst/>
            <a:ahLst/>
            <a:cxnLst/>
            <a:rect r="r" b="b" t="t" l="l"/>
            <a:pathLst>
              <a:path h="526853" w="1154820">
                <a:moveTo>
                  <a:pt x="0" y="0"/>
                </a:moveTo>
                <a:lnTo>
                  <a:pt x="1154819" y="0"/>
                </a:lnTo>
                <a:lnTo>
                  <a:pt x="1154819" y="526853"/>
                </a:lnTo>
                <a:lnTo>
                  <a:pt x="0" y="526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8927" y="5076825"/>
            <a:ext cx="40581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Logs of cowrie  --&gt;&gt;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28996" y="3306907"/>
            <a:ext cx="61145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cowrie.conf file log output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6888" y="5076825"/>
            <a:ext cx="50082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cd /data/cowrie/log/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1911" y="1724620"/>
            <a:ext cx="17447962" cy="8457401"/>
          </a:xfrm>
          <a:custGeom>
            <a:avLst/>
            <a:gdLst/>
            <a:ahLst/>
            <a:cxnLst/>
            <a:rect r="r" b="b" t="t" l="l"/>
            <a:pathLst>
              <a:path h="8457401" w="17447962">
                <a:moveTo>
                  <a:pt x="0" y="0"/>
                </a:moveTo>
                <a:lnTo>
                  <a:pt x="17447962" y="0"/>
                </a:lnTo>
                <a:lnTo>
                  <a:pt x="17447962" y="8457401"/>
                </a:lnTo>
                <a:lnTo>
                  <a:pt x="0" y="8457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Setting up lures in cowrie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983510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21991"/>
            <a:ext cx="1534211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Overall, there are 4 places for configuration: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32464" y="4167287"/>
            <a:ext cx="931538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&gt; The Cowrie config file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32464" y="5532536"/>
            <a:ext cx="931538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&gt; Fake commands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32464" y="7116860"/>
            <a:ext cx="931538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DM Sans Bold"/>
              </a:rPr>
              <a:t>&gt; The honeypot filesystem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1039" y="8482109"/>
            <a:ext cx="9315387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DM Sans Bold"/>
              </a:rPr>
              <a:t>&gt; The pickle filesystem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95167"/>
            <a:chOff x="0" y="0"/>
            <a:chExt cx="4816593" cy="551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51813"/>
            </a:xfrm>
            <a:custGeom>
              <a:avLst/>
              <a:gdLst/>
              <a:ahLst/>
              <a:cxnLst/>
              <a:rect r="r" b="b" t="t" l="l"/>
              <a:pathLst>
                <a:path h="5518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1813"/>
                  </a:lnTo>
                  <a:lnTo>
                    <a:pt x="0" y="55181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89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26121" y="5688399"/>
            <a:ext cx="15833179" cy="20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This is the main config file of the honeypot. You can configure path names (and hence modify names below), login options, prompts, architecture etc.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743" y="2190705"/>
            <a:ext cx="7237205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1.The Cowrie config file   --&gt;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42710" y="2482804"/>
            <a:ext cx="44722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./etc/cowrie.cfg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19871"/>
            <a:ext cx="18288000" cy="3267129"/>
            <a:chOff x="0" y="0"/>
            <a:chExt cx="4816593" cy="860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0478"/>
            </a:xfrm>
            <a:custGeom>
              <a:avLst/>
              <a:gdLst/>
              <a:ahLst/>
              <a:cxnLst/>
              <a:rect r="r" b="b" t="t" l="l"/>
              <a:pathLst>
                <a:path h="8604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0478"/>
                  </a:lnTo>
                  <a:lnTo>
                    <a:pt x="0" y="86047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98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5825" y="1130618"/>
            <a:ext cx="5347166" cy="8025765"/>
          </a:xfrm>
          <a:custGeom>
            <a:avLst/>
            <a:gdLst/>
            <a:ahLst/>
            <a:cxnLst/>
            <a:rect r="r" b="b" t="t" l="l"/>
            <a:pathLst>
              <a:path h="8025765" w="5347166">
                <a:moveTo>
                  <a:pt x="0" y="0"/>
                </a:moveTo>
                <a:lnTo>
                  <a:pt x="5347166" y="0"/>
                </a:lnTo>
                <a:lnTo>
                  <a:pt x="5347166" y="8025764"/>
                </a:lnTo>
                <a:lnTo>
                  <a:pt x="0" y="8025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78" t="0" r="-6327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88899" y="1054418"/>
            <a:ext cx="7319562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D9D9D9"/>
                </a:solidFill>
                <a:latin typeface="DM Sans"/>
              </a:rPr>
              <a:t>INTERNSHIP GOALS 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12354" y="2440789"/>
            <a:ext cx="11052464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trike="sngStrike">
                <a:solidFill>
                  <a:srgbClr val="A6A6A6"/>
                </a:solidFill>
                <a:latin typeface="Canva Sans"/>
              </a:rPr>
              <a:t>(1) read the MITRE Engage documents; each one of you needs to select one of the goals (Expose, Affect, and Elicit) to study deeper and define each action under these goals in detail.</a:t>
            </a:r>
            <a:r>
              <a:rPr lang="en-US" sz="2900" strike="sngStrike">
                <a:solidFill>
                  <a:srgbClr val="A6A6A6"/>
                </a:solidFill>
                <a:latin typeface="Canva Sa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50454" y="4472502"/>
            <a:ext cx="10856294" cy="199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7"/>
              </a:lnSpc>
            </a:pPr>
            <a:r>
              <a:rPr lang="en-US" sz="2848">
                <a:solidFill>
                  <a:srgbClr val="FFFFFF"/>
                </a:solidFill>
                <a:latin typeface="Canva Sans"/>
              </a:rPr>
              <a:t>(2) </a:t>
            </a:r>
            <a:r>
              <a:rPr lang="en-US" sz="2848" u="sng">
                <a:solidFill>
                  <a:srgbClr val="FFFFFF"/>
                </a:solidFill>
                <a:latin typeface="Canva Sans"/>
              </a:rPr>
              <a:t>Propose possible actions to be implemented in SSH honeypot and AD honeypot.</a:t>
            </a:r>
            <a:r>
              <a:rPr lang="en-US" sz="2848">
                <a:solidFill>
                  <a:srgbClr val="FFFFFF"/>
                </a:solidFill>
                <a:latin typeface="Canva Sans"/>
              </a:rPr>
              <a:t> There are about 10 to 20 actions listed under each goal. Try to propose corresponding actions for these two honeypots.</a:t>
            </a:r>
            <a:r>
              <a:rPr lang="en-US" sz="2848">
                <a:solidFill>
                  <a:srgbClr val="FFFFFF"/>
                </a:solidFill>
                <a:latin typeface="Canva San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50454" y="7464454"/>
            <a:ext cx="11052464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1B1617"/>
                </a:solidFill>
                <a:latin typeface="Canva Sans"/>
              </a:rPr>
              <a:t>(3) Real implementation: Each of you needs to implement at least four actions according to your design in (2) in the real honeypots.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95167"/>
            <a:chOff x="0" y="0"/>
            <a:chExt cx="4816593" cy="551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51813"/>
            </a:xfrm>
            <a:custGeom>
              <a:avLst/>
              <a:gdLst/>
              <a:ahLst/>
              <a:cxnLst/>
              <a:rect r="r" b="b" t="t" l="l"/>
              <a:pathLst>
                <a:path h="5518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1813"/>
                  </a:lnTo>
                  <a:lnTo>
                    <a:pt x="0" y="55181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89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8927" y="3186065"/>
            <a:ext cx="13179292" cy="7091075"/>
          </a:xfrm>
          <a:custGeom>
            <a:avLst/>
            <a:gdLst/>
            <a:ahLst/>
            <a:cxnLst/>
            <a:rect r="r" b="b" t="t" l="l"/>
            <a:pathLst>
              <a:path h="7091075" w="13179292">
                <a:moveTo>
                  <a:pt x="0" y="0"/>
                </a:moveTo>
                <a:lnTo>
                  <a:pt x="13179292" y="0"/>
                </a:lnTo>
                <a:lnTo>
                  <a:pt x="13179292" y="7091075"/>
                </a:lnTo>
                <a:lnTo>
                  <a:pt x="0" y="709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3290" y="5896742"/>
            <a:ext cx="1154820" cy="526853"/>
          </a:xfrm>
          <a:custGeom>
            <a:avLst/>
            <a:gdLst/>
            <a:ahLst/>
            <a:cxnLst/>
            <a:rect r="r" b="b" t="t" l="l"/>
            <a:pathLst>
              <a:path h="526853" w="1154820">
                <a:moveTo>
                  <a:pt x="0" y="0"/>
                </a:moveTo>
                <a:lnTo>
                  <a:pt x="1154820" y="0"/>
                </a:lnTo>
                <a:lnTo>
                  <a:pt x="1154820" y="526853"/>
                </a:lnTo>
                <a:lnTo>
                  <a:pt x="0" y="526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441" y="2226526"/>
            <a:ext cx="7237205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1.The Cowrie config file   --&gt;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39984" y="2345341"/>
            <a:ext cx="44722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./etc/cowrie.cfg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2648110" y="5843761"/>
            <a:ext cx="3131031" cy="31640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5779141" y="5456412"/>
            <a:ext cx="11480159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Instead of AuthRandom, we can use Userdb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95167"/>
            <a:chOff x="0" y="0"/>
            <a:chExt cx="4816593" cy="551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51813"/>
            </a:xfrm>
            <a:custGeom>
              <a:avLst/>
              <a:gdLst/>
              <a:ahLst/>
              <a:cxnLst/>
              <a:rect r="r" b="b" t="t" l="l"/>
              <a:pathLst>
                <a:path h="5518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1813"/>
                  </a:lnTo>
                  <a:lnTo>
                    <a:pt x="0" y="55181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89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8927" y="2382102"/>
            <a:ext cx="7237205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2.Fake commands --&gt;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61212" y="2547201"/>
            <a:ext cx="44722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./share/cowrie/txtcmds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8814" y="4729422"/>
            <a:ext cx="16490373" cy="380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DM Sans Bold"/>
              </a:rPr>
              <a:t>&gt; It would take too much time to emulate all commands. </a:t>
            </a:r>
          </a:p>
          <a:p>
            <a:pPr>
              <a:lnSpc>
                <a:spcPts val="5039"/>
              </a:lnSpc>
              <a:spcBef>
                <a:spcPct val="0"/>
              </a:spcBef>
            </a:pPr>
          </a:p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DM Sans Bold"/>
              </a:rPr>
              <a:t>&gt; Some of them can be very basically emulated by always returning the same text, such as command usage or error. </a:t>
            </a:r>
          </a:p>
          <a:p>
            <a:pPr>
              <a:lnSpc>
                <a:spcPts val="5039"/>
              </a:lnSpc>
              <a:spcBef>
                <a:spcPct val="0"/>
              </a:spcBef>
            </a:pPr>
          </a:p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DM Sans Bold"/>
              </a:rPr>
              <a:t>&gt; This is the directory for such commands.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95167"/>
            <a:chOff x="0" y="0"/>
            <a:chExt cx="4816593" cy="551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51813"/>
            </a:xfrm>
            <a:custGeom>
              <a:avLst/>
              <a:gdLst/>
              <a:ahLst/>
              <a:cxnLst/>
              <a:rect r="r" b="b" t="t" l="l"/>
              <a:pathLst>
                <a:path h="5518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1813"/>
                  </a:lnTo>
                  <a:lnTo>
                    <a:pt x="0" y="55181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89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68927" y="3207601"/>
            <a:ext cx="12815667" cy="1800104"/>
          </a:xfrm>
          <a:custGeom>
            <a:avLst/>
            <a:gdLst/>
            <a:ahLst/>
            <a:cxnLst/>
            <a:rect r="r" b="b" t="t" l="l"/>
            <a:pathLst>
              <a:path h="1800104" w="12815667">
                <a:moveTo>
                  <a:pt x="0" y="0"/>
                </a:moveTo>
                <a:lnTo>
                  <a:pt x="12815667" y="0"/>
                </a:lnTo>
                <a:lnTo>
                  <a:pt x="12815667" y="1800105"/>
                </a:lnTo>
                <a:lnTo>
                  <a:pt x="0" y="180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8927" y="5226781"/>
            <a:ext cx="11873120" cy="2034372"/>
          </a:xfrm>
          <a:custGeom>
            <a:avLst/>
            <a:gdLst/>
            <a:ahLst/>
            <a:cxnLst/>
            <a:rect r="r" b="b" t="t" l="l"/>
            <a:pathLst>
              <a:path h="2034372" w="11873120">
                <a:moveTo>
                  <a:pt x="0" y="0"/>
                </a:moveTo>
                <a:lnTo>
                  <a:pt x="11873121" y="0"/>
                </a:lnTo>
                <a:lnTo>
                  <a:pt x="11873121" y="2034372"/>
                </a:lnTo>
                <a:lnTo>
                  <a:pt x="0" y="203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8927" y="7480228"/>
            <a:ext cx="11953974" cy="2462821"/>
          </a:xfrm>
          <a:custGeom>
            <a:avLst/>
            <a:gdLst/>
            <a:ahLst/>
            <a:cxnLst/>
            <a:rect r="r" b="b" t="t" l="l"/>
            <a:pathLst>
              <a:path h="2462821" w="11953974">
                <a:moveTo>
                  <a:pt x="0" y="0"/>
                </a:moveTo>
                <a:lnTo>
                  <a:pt x="11953974" y="0"/>
                </a:lnTo>
                <a:lnTo>
                  <a:pt x="11953974" y="2462821"/>
                </a:lnTo>
                <a:lnTo>
                  <a:pt x="0" y="246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35090" y="7526575"/>
            <a:ext cx="1253655" cy="571944"/>
          </a:xfrm>
          <a:custGeom>
            <a:avLst/>
            <a:gdLst/>
            <a:ahLst/>
            <a:cxnLst/>
            <a:rect r="r" b="b" t="t" l="l"/>
            <a:pathLst>
              <a:path h="571944" w="1253655">
                <a:moveTo>
                  <a:pt x="0" y="0"/>
                </a:moveTo>
                <a:lnTo>
                  <a:pt x="1253654" y="0"/>
                </a:lnTo>
                <a:lnTo>
                  <a:pt x="1253654" y="571944"/>
                </a:lnTo>
                <a:lnTo>
                  <a:pt x="0" y="571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9988744" y="6783666"/>
            <a:ext cx="3595849" cy="102888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768927" y="2080477"/>
            <a:ext cx="7237205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2.Fake commands --&gt;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39984" y="2245576"/>
            <a:ext cx="44722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./share/cowrie/txtcmds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4931575" y="8245192"/>
            <a:ext cx="2591131" cy="1182129"/>
          </a:xfrm>
          <a:custGeom>
            <a:avLst/>
            <a:gdLst/>
            <a:ahLst/>
            <a:cxnLst/>
            <a:rect r="r" b="b" t="t" l="l"/>
            <a:pathLst>
              <a:path h="1182129" w="2591131">
                <a:moveTo>
                  <a:pt x="0" y="0"/>
                </a:moveTo>
                <a:lnTo>
                  <a:pt x="2591131" y="0"/>
                </a:lnTo>
                <a:lnTo>
                  <a:pt x="2591131" y="1182129"/>
                </a:lnTo>
                <a:lnTo>
                  <a:pt x="0" y="1182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584594" y="6160096"/>
            <a:ext cx="376773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Preconfigured commands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818205" y="8836256"/>
            <a:ext cx="6771630" cy="230063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3589834" y="8442750"/>
            <a:ext cx="376773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No effect on the processes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95167"/>
            <a:chOff x="0" y="0"/>
            <a:chExt cx="4816593" cy="551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51813"/>
            </a:xfrm>
            <a:custGeom>
              <a:avLst/>
              <a:gdLst/>
              <a:ahLst/>
              <a:cxnLst/>
              <a:rect r="r" b="b" t="t" l="l"/>
              <a:pathLst>
                <a:path h="5518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1813"/>
                  </a:lnTo>
                  <a:lnTo>
                    <a:pt x="0" y="55181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89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8927" y="2226526"/>
            <a:ext cx="86755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3.The honeypot filesystem --&gt;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58455" y="2328208"/>
            <a:ext cx="44722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./honeyfs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8927" y="5644688"/>
            <a:ext cx="1575261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DM Sans Bold"/>
              </a:rPr>
              <a:t>&gt; This is where you place a tree of files you want the attacker to see.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95167"/>
            <a:chOff x="0" y="0"/>
            <a:chExt cx="4816593" cy="551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51813"/>
            </a:xfrm>
            <a:custGeom>
              <a:avLst/>
              <a:gdLst/>
              <a:ahLst/>
              <a:cxnLst/>
              <a:rect r="r" b="b" t="t" l="l"/>
              <a:pathLst>
                <a:path h="5518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1813"/>
                  </a:lnTo>
                  <a:lnTo>
                    <a:pt x="0" y="55181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89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8927" y="3277451"/>
            <a:ext cx="8099053" cy="6553972"/>
          </a:xfrm>
          <a:custGeom>
            <a:avLst/>
            <a:gdLst/>
            <a:ahLst/>
            <a:cxnLst/>
            <a:rect r="r" b="b" t="t" l="l"/>
            <a:pathLst>
              <a:path h="6553972" w="8099053">
                <a:moveTo>
                  <a:pt x="0" y="0"/>
                </a:moveTo>
                <a:lnTo>
                  <a:pt x="8099053" y="0"/>
                </a:lnTo>
                <a:lnTo>
                  <a:pt x="8099053" y="6553971"/>
                </a:lnTo>
                <a:lnTo>
                  <a:pt x="0" y="6553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5482" y="9042645"/>
            <a:ext cx="2255472" cy="1028994"/>
          </a:xfrm>
          <a:custGeom>
            <a:avLst/>
            <a:gdLst/>
            <a:ahLst/>
            <a:cxnLst/>
            <a:rect r="r" b="b" t="t" l="l"/>
            <a:pathLst>
              <a:path h="1028994" w="2255472">
                <a:moveTo>
                  <a:pt x="0" y="0"/>
                </a:moveTo>
                <a:lnTo>
                  <a:pt x="2255472" y="0"/>
                </a:lnTo>
                <a:lnTo>
                  <a:pt x="2255472" y="1028995"/>
                </a:lnTo>
                <a:lnTo>
                  <a:pt x="0" y="1028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2750954" y="8325665"/>
            <a:ext cx="7404784" cy="1231477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7729041" y="3708695"/>
            <a:ext cx="2426553" cy="1837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761088" y="3506271"/>
            <a:ext cx="967953" cy="441601"/>
          </a:xfrm>
          <a:custGeom>
            <a:avLst/>
            <a:gdLst/>
            <a:ahLst/>
            <a:cxnLst/>
            <a:rect r="r" b="b" t="t" l="l"/>
            <a:pathLst>
              <a:path h="441601" w="967953">
                <a:moveTo>
                  <a:pt x="0" y="0"/>
                </a:moveTo>
                <a:lnTo>
                  <a:pt x="967953" y="0"/>
                </a:lnTo>
                <a:lnTo>
                  <a:pt x="967953" y="441600"/>
                </a:lnTo>
                <a:lnTo>
                  <a:pt x="0" y="44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8927" y="2226526"/>
            <a:ext cx="86755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3.The honeypot filesystem --&gt;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58455" y="2328208"/>
            <a:ext cx="44722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./honeyfs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55594" y="3085125"/>
            <a:ext cx="741817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honeyfs is the ‘’actual’’ filesystem of the honeypot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55738" y="8002133"/>
            <a:ext cx="73006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Need to edit the etc/passwd file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58863" y="8811123"/>
            <a:ext cx="73006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Add new users and passwords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95167"/>
            <a:chOff x="0" y="0"/>
            <a:chExt cx="4816593" cy="551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51813"/>
            </a:xfrm>
            <a:custGeom>
              <a:avLst/>
              <a:gdLst/>
              <a:ahLst/>
              <a:cxnLst/>
              <a:rect r="r" b="b" t="t" l="l"/>
              <a:pathLst>
                <a:path h="5518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1813"/>
                  </a:lnTo>
                  <a:lnTo>
                    <a:pt x="0" y="55181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89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8927" y="2226526"/>
            <a:ext cx="86755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4.The pickle filesystem --&gt;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58455" y="2328208"/>
            <a:ext cx="44722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./share/cowrie/fs.pickle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3259" y="4816013"/>
            <a:ext cx="15250391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DM Sans Bold"/>
              </a:rPr>
              <a:t>&gt; This is a virtual filesystem: files in there won’t really exist (you can’t cat them for example) but they get listed in the tree of files.</a:t>
            </a:r>
          </a:p>
          <a:p>
            <a:pPr>
              <a:lnSpc>
                <a:spcPts val="5039"/>
              </a:lnSpc>
              <a:spcBef>
                <a:spcPct val="0"/>
              </a:spcBef>
            </a:pPr>
          </a:p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DM Sans Bold"/>
              </a:rPr>
              <a:t>&gt;  This helps make it look real, while not copying each file (would take space).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95167"/>
            <a:chOff x="0" y="0"/>
            <a:chExt cx="4816593" cy="551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51813"/>
            </a:xfrm>
            <a:custGeom>
              <a:avLst/>
              <a:gdLst/>
              <a:ahLst/>
              <a:cxnLst/>
              <a:rect r="r" b="b" t="t" l="l"/>
              <a:pathLst>
                <a:path h="5518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1813"/>
                  </a:lnTo>
                  <a:lnTo>
                    <a:pt x="0" y="55181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89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8927" y="3506051"/>
            <a:ext cx="11114226" cy="3594898"/>
          </a:xfrm>
          <a:custGeom>
            <a:avLst/>
            <a:gdLst/>
            <a:ahLst/>
            <a:cxnLst/>
            <a:rect r="r" b="b" t="t" l="l"/>
            <a:pathLst>
              <a:path h="3594898" w="11114226">
                <a:moveTo>
                  <a:pt x="0" y="0"/>
                </a:moveTo>
                <a:lnTo>
                  <a:pt x="11114227" y="0"/>
                </a:lnTo>
                <a:lnTo>
                  <a:pt x="11114227" y="3594898"/>
                </a:lnTo>
                <a:lnTo>
                  <a:pt x="0" y="3594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809249" y="6481060"/>
            <a:ext cx="3635190" cy="1395859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639092" y="6214135"/>
            <a:ext cx="1170157" cy="533850"/>
          </a:xfrm>
          <a:custGeom>
            <a:avLst/>
            <a:gdLst/>
            <a:ahLst/>
            <a:cxnLst/>
            <a:rect r="r" b="b" t="t" l="l"/>
            <a:pathLst>
              <a:path h="533850" w="1170157">
                <a:moveTo>
                  <a:pt x="0" y="0"/>
                </a:moveTo>
                <a:lnTo>
                  <a:pt x="1170157" y="0"/>
                </a:lnTo>
                <a:lnTo>
                  <a:pt x="1170157" y="533850"/>
                </a:lnTo>
                <a:lnTo>
                  <a:pt x="0" y="53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8927" y="2226526"/>
            <a:ext cx="86755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4.The pickle filesystem --&gt;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58455" y="2328208"/>
            <a:ext cx="44722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./share/cowrie/fs.pickle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4439" y="7253349"/>
            <a:ext cx="747013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fs.pickle is the ‘fake’ filesystem of the honeypot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1268" y="8934767"/>
            <a:ext cx="73598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can Include fake sensitive docs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95167"/>
            <a:chOff x="0" y="0"/>
            <a:chExt cx="4816593" cy="551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51813"/>
            </a:xfrm>
            <a:custGeom>
              <a:avLst/>
              <a:gdLst/>
              <a:ahLst/>
              <a:cxnLst/>
              <a:rect r="r" b="b" t="t" l="l"/>
              <a:pathLst>
                <a:path h="5518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51813"/>
                  </a:lnTo>
                  <a:lnTo>
                    <a:pt x="0" y="55181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89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68927" y="530819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Setting up lures in cowrie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89334" y="9172575"/>
            <a:ext cx="664928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4.The pickle filesystem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7844" y="4067052"/>
            <a:ext cx="14160243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5CE1E6"/>
                </a:solidFill>
                <a:latin typeface="Canva Sans"/>
              </a:rPr>
              <a:t>We need to combine both honeyfs and fs.pickle to establish actual files in the environment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5CE1E6"/>
                </a:solidFill>
                <a:latin typeface="Canva Sans"/>
              </a:rPr>
              <a:t>&gt; If file is in honeyfs without being in fs.pickle it wont be visible to attacker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5CE1E6"/>
                </a:solidFill>
                <a:latin typeface="Canva Sans"/>
              </a:rPr>
              <a:t>&gt; If file is present in fs.pickle without being in honeyfs, the file wont be executable nor read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8927" y="2434345"/>
            <a:ext cx="86755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DM Sans Bold"/>
              </a:rPr>
              <a:t>3.The honeypot filesystem</a:t>
            </a:r>
          </a:p>
        </p:txBody>
      </p:sp>
      <p:sp>
        <p:nvSpPr>
          <p:cNvPr name="AutoShape 9" id="9"/>
          <p:cNvSpPr/>
          <p:nvPr/>
        </p:nvSpPr>
        <p:spPr>
          <a:xfrm>
            <a:off x="5106683" y="3123319"/>
            <a:ext cx="3491282" cy="101040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8597965" y="8247892"/>
            <a:ext cx="2791369" cy="1312033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7700" y="2683676"/>
            <a:ext cx="14581894" cy="2800879"/>
          </a:xfrm>
          <a:custGeom>
            <a:avLst/>
            <a:gdLst/>
            <a:ahLst/>
            <a:cxnLst/>
            <a:rect r="r" b="b" t="t" l="l"/>
            <a:pathLst>
              <a:path h="2800879" w="14581894">
                <a:moveTo>
                  <a:pt x="0" y="0"/>
                </a:moveTo>
                <a:lnTo>
                  <a:pt x="14581894" y="0"/>
                </a:lnTo>
                <a:lnTo>
                  <a:pt x="14581894" y="2800879"/>
                </a:lnTo>
                <a:lnTo>
                  <a:pt x="0" y="2800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6245" y="790592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Start implementation </a:t>
            </a:r>
          </a:p>
        </p:txBody>
      </p:sp>
      <p:sp>
        <p:nvSpPr>
          <p:cNvPr name="AutoShape 7" id="7"/>
          <p:cNvSpPr/>
          <p:nvPr/>
        </p:nvSpPr>
        <p:spPr>
          <a:xfrm>
            <a:off x="2579653" y="5144405"/>
            <a:ext cx="15240" cy="254364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017368" y="4506157"/>
            <a:ext cx="1706541" cy="343874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565029" y="7621371"/>
            <a:ext cx="123177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5F5F5"/>
                </a:solidFill>
                <a:latin typeface="Canva Sans"/>
              </a:rPr>
              <a:t>Error due to the Docker container being in a read only state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503351"/>
            <a:chOff x="0" y="0"/>
            <a:chExt cx="4816593" cy="6593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59319"/>
            </a:xfrm>
            <a:custGeom>
              <a:avLst/>
              <a:gdLst/>
              <a:ahLst/>
              <a:cxnLst/>
              <a:rect r="r" b="b" t="t" l="l"/>
              <a:pathLst>
                <a:path h="6593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319"/>
                  </a:lnTo>
                  <a:lnTo>
                    <a:pt x="0" y="659319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97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88100"/>
            <a:ext cx="9884762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34">
                <a:solidFill>
                  <a:srgbClr val="181712"/>
                </a:solidFill>
                <a:latin typeface="DM Sans Bold"/>
              </a:rPr>
              <a:t>Goals for next week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4847" y="4022593"/>
            <a:ext cx="134421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Create a new fs.pickle for the cowrie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4847" y="5108953"/>
            <a:ext cx="137797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Create a new honeyfs file system in cowrie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4847" y="6194168"/>
            <a:ext cx="129834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Integrate both and deploy Cowrie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4847" y="7281674"/>
            <a:ext cx="117762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Real implementation of ‘Lures’ of Affect goal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4847" y="8368034"/>
            <a:ext cx="161844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Search for other possible implementations for any Affect goal approaches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674931"/>
            <a:chOff x="0" y="0"/>
            <a:chExt cx="4816593" cy="7045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04508"/>
            </a:xfrm>
            <a:custGeom>
              <a:avLst/>
              <a:gdLst/>
              <a:ahLst/>
              <a:cxnLst/>
              <a:rect r="r" b="b" t="t" l="l"/>
              <a:pathLst>
                <a:path h="704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4508"/>
                  </a:lnTo>
                  <a:lnTo>
                    <a:pt x="0" y="70450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74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430" y="582419"/>
            <a:ext cx="12760407" cy="3532813"/>
            <a:chOff x="0" y="0"/>
            <a:chExt cx="17013877" cy="471041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63943"/>
              <a:ext cx="17013877" cy="3546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8800">
                  <a:solidFill>
                    <a:srgbClr val="000000"/>
                  </a:solidFill>
                  <a:latin typeface="DM Sans Bold"/>
                </a:rPr>
                <a:t>INTERNSHIP REPORT </a:t>
              </a:r>
              <a:r>
                <a:rPr lang="en-US" sz="8800">
                  <a:solidFill>
                    <a:srgbClr val="FFFFFF"/>
                  </a:solidFill>
                  <a:latin typeface="DM Sans Bold"/>
                </a:rPr>
                <a:t>PLAN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1701387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62">
                  <a:solidFill>
                    <a:srgbClr val="000000"/>
                  </a:solidFill>
                  <a:latin typeface="DM Sans"/>
                </a:rPr>
                <a:t>MITRE ENGAGE AND IMPLEMENTATION OF AFFECT GOAL USING HONEYPOTS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01356" y="5067300"/>
            <a:ext cx="11565474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 strike="sngStrike">
                <a:solidFill>
                  <a:srgbClr val="737373"/>
                </a:solidFill>
                <a:latin typeface="Canva Sans Bold"/>
              </a:rPr>
              <a:t>Month 1: Orientation and Goal Selection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01356" y="6489986"/>
            <a:ext cx="12249799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nva Sans Bold"/>
              </a:rPr>
              <a:t>Month 2: </a:t>
            </a:r>
            <a:r>
              <a:rPr lang="en-US" sz="3900" u="sng">
                <a:solidFill>
                  <a:srgbClr val="FFFFFF"/>
                </a:solidFill>
                <a:latin typeface="Canva Sans Bold"/>
              </a:rPr>
              <a:t>Proposal</a:t>
            </a:r>
            <a:r>
              <a:rPr lang="en-US" sz="3900" strike="sngStrike" u="sng">
                <a:solidFill>
                  <a:srgbClr val="737373"/>
                </a:solidFill>
                <a:latin typeface="Canva Sans Bold"/>
              </a:rPr>
              <a:t> </a:t>
            </a:r>
            <a:r>
              <a:rPr lang="en-US" sz="3900" u="sng">
                <a:solidFill>
                  <a:srgbClr val="FFFFFF"/>
                </a:solidFill>
                <a:latin typeface="Canva Sans Bold"/>
              </a:rPr>
              <a:t>and Planning for Honeypot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01356" y="7914925"/>
            <a:ext cx="12763432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nva Sans Bold"/>
              </a:rPr>
              <a:t>Month 3: Implementation and Documentation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C9C4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76C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1305">
            <a:off x="2693492" y="473054"/>
            <a:ext cx="12156515" cy="8214211"/>
            <a:chOff x="0" y="0"/>
            <a:chExt cx="16208686" cy="10952282"/>
          </a:xfrm>
        </p:grpSpPr>
        <p:sp>
          <p:nvSpPr>
            <p:cNvPr name="TextBox 6" id="6"/>
            <p:cNvSpPr txBox="true"/>
            <p:nvPr/>
          </p:nvSpPr>
          <p:spPr>
            <a:xfrm rot="-592460">
              <a:off x="362960" y="1748100"/>
              <a:ext cx="15309696" cy="4644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14"/>
                </a:lnSpc>
                <a:spcBef>
                  <a:spcPct val="0"/>
                </a:spcBef>
              </a:pPr>
              <a:r>
                <a:rPr lang="en-US" sz="25214">
                  <a:solidFill>
                    <a:srgbClr val="4341D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515361">
              <a:off x="2012112" y="5775158"/>
              <a:ext cx="13962181" cy="4158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93"/>
                </a:lnSpc>
                <a:spcBef>
                  <a:spcPct val="0"/>
                </a:spcBef>
              </a:pPr>
              <a:r>
                <a:rPr lang="en-US" sz="22693">
                  <a:solidFill>
                    <a:srgbClr val="4341D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503351"/>
            <a:chOff x="0" y="0"/>
            <a:chExt cx="4816593" cy="6593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59319"/>
            </a:xfrm>
            <a:custGeom>
              <a:avLst/>
              <a:gdLst/>
              <a:ahLst/>
              <a:cxnLst/>
              <a:rect r="r" b="b" t="t" l="l"/>
              <a:pathLst>
                <a:path h="6593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319"/>
                  </a:lnTo>
                  <a:lnTo>
                    <a:pt x="0" y="659319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97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88100"/>
            <a:ext cx="9884762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34">
                <a:solidFill>
                  <a:srgbClr val="181712"/>
                </a:solidFill>
                <a:latin typeface="DM Sans Bold"/>
              </a:rPr>
              <a:t>Goals for this week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6327" y="3347184"/>
            <a:ext cx="134421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Start setting up the Honeypot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6327" y="4433544"/>
            <a:ext cx="137797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Configure ELK Stack to run in sync with Tpot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6327" y="5518759"/>
            <a:ext cx="129834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Use Kali to demonstrate some attacks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6327" y="6606265"/>
            <a:ext cx="101310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Set up Lures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6327" y="7692625"/>
            <a:ext cx="132576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Implement “Affect” Goal of Engage Matrix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6327" y="8778986"/>
            <a:ext cx="159160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Do a final implementation of proposed actions for the SSH honeypot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4109" y="1715226"/>
            <a:ext cx="88963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9090B"/>
                </a:solidFill>
                <a:latin typeface="Canva Sans"/>
              </a:rPr>
              <a:t>As mentioned in my last week report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64324" y="1984393"/>
            <a:ext cx="9883746" cy="8027471"/>
          </a:xfrm>
          <a:custGeom>
            <a:avLst/>
            <a:gdLst/>
            <a:ahLst/>
            <a:cxnLst/>
            <a:rect r="r" b="b" t="t" l="l"/>
            <a:pathLst>
              <a:path h="8027471" w="9883746">
                <a:moveTo>
                  <a:pt x="0" y="0"/>
                </a:moveTo>
                <a:lnTo>
                  <a:pt x="9883746" y="0"/>
                </a:lnTo>
                <a:lnTo>
                  <a:pt x="9883746" y="8027471"/>
                </a:lnTo>
                <a:lnTo>
                  <a:pt x="0" y="802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6245" y="513501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Start setting up the Honeypot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6345994" y="4485409"/>
            <a:ext cx="1868854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588848" y="4142827"/>
            <a:ext cx="51381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IP address of the tpot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8848" y="4896461"/>
            <a:ext cx="5559136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"/>
              </a:rPr>
              <a:t>Connected to the Router using static IP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8848" y="5937860"/>
            <a:ext cx="555913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"/>
              </a:rPr>
              <a:t>IP : 140.113.110.149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34853" y="2114654"/>
            <a:ext cx="14223038" cy="7576600"/>
          </a:xfrm>
          <a:custGeom>
            <a:avLst/>
            <a:gdLst/>
            <a:ahLst/>
            <a:cxnLst/>
            <a:rect r="r" b="b" t="t" l="l"/>
            <a:pathLst>
              <a:path h="7576600" w="14223038">
                <a:moveTo>
                  <a:pt x="0" y="0"/>
                </a:moveTo>
                <a:lnTo>
                  <a:pt x="14223037" y="0"/>
                </a:lnTo>
                <a:lnTo>
                  <a:pt x="14223037" y="7576601"/>
                </a:lnTo>
                <a:lnTo>
                  <a:pt x="0" y="7576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1609" y="478865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Configure ELK Stack to Tpot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2472895" y="5611573"/>
            <a:ext cx="1352896" cy="284018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-2764369">
            <a:off x="-334402" y="4506257"/>
            <a:ext cx="5558027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"/>
              </a:rPr>
              <a:t>140.113.110.149:64297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20801" y="2017834"/>
            <a:ext cx="15637810" cy="8120258"/>
          </a:xfrm>
          <a:custGeom>
            <a:avLst/>
            <a:gdLst/>
            <a:ahLst/>
            <a:cxnLst/>
            <a:rect r="r" b="b" t="t" l="l"/>
            <a:pathLst>
              <a:path h="8120258" w="15637810">
                <a:moveTo>
                  <a:pt x="0" y="0"/>
                </a:moveTo>
                <a:lnTo>
                  <a:pt x="15637810" y="0"/>
                </a:lnTo>
                <a:lnTo>
                  <a:pt x="15637810" y="8120258"/>
                </a:lnTo>
                <a:lnTo>
                  <a:pt x="0" y="8120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2231212" y="4312321"/>
            <a:ext cx="3517840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751609" y="478865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Configure ELK Stack to Tpot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3450" y="3688751"/>
            <a:ext cx="405470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8291 Attacks on Cowrie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52994" y="2234364"/>
            <a:ext cx="15149333" cy="7850826"/>
          </a:xfrm>
          <a:custGeom>
            <a:avLst/>
            <a:gdLst/>
            <a:ahLst/>
            <a:cxnLst/>
            <a:rect r="r" b="b" t="t" l="l"/>
            <a:pathLst>
              <a:path h="7850826" w="15149333">
                <a:moveTo>
                  <a:pt x="0" y="0"/>
                </a:moveTo>
                <a:lnTo>
                  <a:pt x="15149333" y="0"/>
                </a:lnTo>
                <a:lnTo>
                  <a:pt x="15149333" y="7850826"/>
                </a:lnTo>
                <a:lnTo>
                  <a:pt x="0" y="7850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3450" y="3688751"/>
            <a:ext cx="405470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Username &amp; Passwords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2231212" y="4312321"/>
            <a:ext cx="3517840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>
            <a:off x="2520801" y="6611781"/>
            <a:ext cx="4076841" cy="1420091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603909" y="7199928"/>
            <a:ext cx="1375388" cy="627481"/>
          </a:xfrm>
          <a:custGeom>
            <a:avLst/>
            <a:gdLst/>
            <a:ahLst/>
            <a:cxnLst/>
            <a:rect r="r" b="b" t="t" l="l"/>
            <a:pathLst>
              <a:path h="627481" w="1375388">
                <a:moveTo>
                  <a:pt x="0" y="0"/>
                </a:moveTo>
                <a:lnTo>
                  <a:pt x="1375388" y="0"/>
                </a:lnTo>
                <a:lnTo>
                  <a:pt x="1375388" y="627481"/>
                </a:lnTo>
                <a:lnTo>
                  <a:pt x="0" y="627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609" y="478865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Configure ELK Stack to Tpot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497" y="7983187"/>
            <a:ext cx="46954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Top Attackers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33384"/>
            <a:ext cx="18288000" cy="3293630"/>
            <a:chOff x="0" y="0"/>
            <a:chExt cx="4816593" cy="8674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67458"/>
            </a:xfrm>
            <a:custGeom>
              <a:avLst/>
              <a:gdLst/>
              <a:ahLst/>
              <a:cxnLst/>
              <a:rect r="r" b="b" t="t" l="l"/>
              <a:pathLst>
                <a:path h="8674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4150" y="2425531"/>
            <a:ext cx="14758494" cy="7632909"/>
          </a:xfrm>
          <a:custGeom>
            <a:avLst/>
            <a:gdLst/>
            <a:ahLst/>
            <a:cxnLst/>
            <a:rect r="r" b="b" t="t" l="l"/>
            <a:pathLst>
              <a:path h="7632909" w="14758494">
                <a:moveTo>
                  <a:pt x="0" y="0"/>
                </a:moveTo>
                <a:lnTo>
                  <a:pt x="14758494" y="0"/>
                </a:lnTo>
                <a:lnTo>
                  <a:pt x="14758494" y="7632909"/>
                </a:lnTo>
                <a:lnTo>
                  <a:pt x="0" y="763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4552051" y="3542573"/>
            <a:ext cx="2897805" cy="66169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493450" y="3688751"/>
            <a:ext cx="441838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Talos intelligence report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1609" y="478865"/>
            <a:ext cx="15342114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&gt; Configure ELK Stack to Tpot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DAFx6Paa0M8</dc:identifier>
  <dcterms:modified xsi:type="dcterms:W3CDTF">2011-08-01T06:04:30Z</dcterms:modified>
  <cp:revision>1</cp:revision>
  <dc:title>Week 7</dc:title>
</cp:coreProperties>
</file>